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6"/>
  </p:notesMasterIdLst>
  <p:sldIdLst>
    <p:sldId id="260" r:id="rId2"/>
    <p:sldId id="261" r:id="rId3"/>
    <p:sldId id="262" r:id="rId4"/>
    <p:sldId id="263" r:id="rId5"/>
    <p:sldId id="266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56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8512FE-AFC3-4A52-853E-0BB431876C70}" type="datetimeFigureOut">
              <a:rPr lang="pl-PL"/>
              <a:pPr>
                <a:defRPr/>
              </a:pPr>
              <a:t>2012-03-03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474292-9057-4310-A5AD-26AF18104D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8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5E4-5702-4CFF-B208-6B06F770DF28}" type="datetimeFigureOut">
              <a:rPr lang="pl-PL"/>
              <a:pPr>
                <a:defRPr/>
              </a:pPr>
              <a:t>2012-03-03</a:t>
            </a:fld>
            <a:endParaRPr lang="pl-PL"/>
          </a:p>
        </p:txBody>
      </p:sp>
      <p:sp>
        <p:nvSpPr>
          <p:cNvPr id="8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184B-0C6C-4FA4-B0AC-DBDDB4FCDA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DF90-8F17-43E9-B2CC-C6D56515FF4C}" type="datetimeFigureOut">
              <a:rPr lang="pl-PL"/>
              <a:pPr>
                <a:defRPr/>
              </a:pPr>
              <a:t>2012-03-03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CE07-618C-4893-81C7-98FC480787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BE18-3200-4709-BDE8-FF3A2CA8B77F}" type="datetimeFigureOut">
              <a:rPr lang="pl-PL"/>
              <a:pPr>
                <a:defRPr/>
              </a:pPr>
              <a:t>2012-03-03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C653-7D5B-454E-81F0-EDDF9877E5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586-9F84-40E6-8B8F-2C8AFCFE74A8}" type="datetimeFigureOut">
              <a:rPr lang="pl-PL"/>
              <a:pPr>
                <a:defRPr/>
              </a:pPr>
              <a:t>2012-03-03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F8D4-A7B5-4D9A-B178-4300BD92ED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E6AA-70F2-492B-93D2-F8A6ED76C1E9}" type="datetimeFigureOut">
              <a:rPr lang="pl-PL"/>
              <a:pPr>
                <a:defRPr/>
              </a:pPr>
              <a:t>2012-03-03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F3CD-D993-4E2E-A47F-63B212E0EA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4AA49-DFAD-4267-A851-27D1898446DC}" type="datetimeFigureOut">
              <a:rPr lang="pl-PL"/>
              <a:pPr>
                <a:defRPr/>
              </a:pPr>
              <a:t>2012-03-03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9A4D-6940-45C9-A5E9-F57E7F0F76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34DBA-E221-49CA-8189-BF1AB2EA1C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daty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2095-6EB0-4C03-AAD7-BFAE6AEE68E3}" type="datetimeFigureOut">
              <a:rPr lang="pl-PL"/>
              <a:pPr>
                <a:defRPr/>
              </a:pPr>
              <a:t>2012-03-03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072A-F675-4487-91E4-E0828FE1BFAD}" type="datetimeFigureOut">
              <a:rPr lang="pl-PL"/>
              <a:pPr>
                <a:defRPr/>
              </a:pPr>
              <a:t>2012-03-03</a:t>
            </a:fld>
            <a:endParaRPr lang="pl-PL"/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0A70-74B9-4541-99CD-D9BB39DDEB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A338B-101B-4B35-81AD-87538754A009}" type="datetimeFigureOut">
              <a:rPr lang="pl-PL"/>
              <a:pPr>
                <a:defRPr/>
              </a:pPr>
              <a:t>2012-03-03</a:t>
            </a:fld>
            <a:endParaRPr lang="pl-PL"/>
          </a:p>
        </p:txBody>
      </p:sp>
      <p:sp>
        <p:nvSpPr>
          <p:cNvPr id="3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556B-2A83-4169-8539-BE851EB23B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B5BD-CC5F-4493-BC1C-F25A06A2A549}" type="datetimeFigureOut">
              <a:rPr lang="pl-PL"/>
              <a:pPr>
                <a:defRPr/>
              </a:pPr>
              <a:t>2012-03-03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50A3-BCD9-4BE9-9EA6-ABC44B128D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22BD-D1A0-4899-B12F-375EC97E26C9}" type="datetimeFigureOut">
              <a:rPr lang="pl-PL"/>
              <a:pPr>
                <a:defRPr/>
              </a:pPr>
              <a:t>2012-03-03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8CCF2-F72A-400A-BCC7-B8B7085472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6C3101-04C7-4B1E-84C6-0B7C6107EE11}" type="datetimeFigureOut">
              <a:rPr lang="pl-PL"/>
              <a:pPr>
                <a:defRPr/>
              </a:pPr>
              <a:t>2012-03-03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92A657-7F64-4C6E-AF28-42A3B3B3F4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1" r:id="rId1"/>
    <p:sldLayoutId id="2147483973" r:id="rId2"/>
    <p:sldLayoutId id="2147483982" r:id="rId3"/>
    <p:sldLayoutId id="2147483974" r:id="rId4"/>
    <p:sldLayoutId id="2147483983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3"/>
          <p:cNvSpPr txBox="1">
            <a:spLocks noChangeArrowheads="1"/>
          </p:cNvSpPr>
          <p:nvPr/>
        </p:nvSpPr>
        <p:spPr bwMode="auto">
          <a:xfrm>
            <a:off x="827088" y="188913"/>
            <a:ext cx="74882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5400" dirty="0">
                <a:latin typeface="Comic Sans MS" pitchFamily="66" charset="0"/>
              </a:rPr>
              <a:t>POLISH TRADITIONAL </a:t>
            </a:r>
            <a:r>
              <a:rPr lang="pl-PL" sz="5400" dirty="0" smtClean="0">
                <a:latin typeface="Comic Sans MS" pitchFamily="66" charset="0"/>
              </a:rPr>
              <a:t>CLOTHES	</a:t>
            </a:r>
            <a:endParaRPr lang="pl-PL" sz="54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571750"/>
            <a:ext cx="4032250" cy="1824038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9538"/>
            <a:ext cx="3775075" cy="3530600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3" y="4005263"/>
            <a:ext cx="1847850" cy="2476500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5100638"/>
            <a:ext cx="3048000" cy="1381125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rostokąt 2"/>
          <p:cNvSpPr>
            <a:spLocks noChangeArrowheads="1"/>
          </p:cNvSpPr>
          <p:nvPr/>
        </p:nvSpPr>
        <p:spPr bwMode="auto">
          <a:xfrm>
            <a:off x="2295525" y="836613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1" dirty="0" err="1" smtClean="0">
                <a:solidFill>
                  <a:srgbClr val="FFFFFF"/>
                </a:solidFill>
                <a:latin typeface="Comic Sans MS" pitchFamily="66" charset="0"/>
              </a:rPr>
              <a:t>ŁOWICZ’S</a:t>
            </a:r>
            <a:r>
              <a:rPr lang="pl-PL" sz="3600" b="1" dirty="0" smtClean="0">
                <a:solidFill>
                  <a:srgbClr val="FFFFFF"/>
                </a:solidFill>
                <a:latin typeface="Comic Sans MS" pitchFamily="66" charset="0"/>
              </a:rPr>
              <a:t> CLOTHES</a:t>
            </a:r>
            <a:endParaRPr lang="pl-PL" sz="36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620713"/>
            <a:ext cx="1743075" cy="2619375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4340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3" y="3500438"/>
            <a:ext cx="4032250" cy="3021012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4341" name="Obraz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2525" y="3630613"/>
            <a:ext cx="3810000" cy="2762250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549275"/>
            <a:ext cx="2057400" cy="2228850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le tekstowe 1"/>
          <p:cNvSpPr txBox="1">
            <a:spLocks noChangeArrowheads="1"/>
          </p:cNvSpPr>
          <p:nvPr/>
        </p:nvSpPr>
        <p:spPr bwMode="auto">
          <a:xfrm>
            <a:off x="971550" y="620713"/>
            <a:ext cx="7129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1" dirty="0" err="1" smtClean="0">
                <a:latin typeface="Comic Sans MS" pitchFamily="66" charset="0"/>
              </a:rPr>
              <a:t>OPOLE’S</a:t>
            </a:r>
            <a:r>
              <a:rPr lang="pl-PL" sz="3600" b="1" dirty="0" smtClean="0">
                <a:latin typeface="Comic Sans MS" pitchFamily="66" charset="0"/>
              </a:rPr>
              <a:t> CLOTHES</a:t>
            </a:r>
            <a:endParaRPr lang="pl-PL" sz="3600" b="1" dirty="0">
              <a:latin typeface="Comic Sans MS" pitchFamily="66" charset="0"/>
            </a:endParaRPr>
          </a:p>
        </p:txBody>
      </p:sp>
      <p:pic>
        <p:nvPicPr>
          <p:cNvPr id="15363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89238"/>
            <a:ext cx="1943100" cy="2352675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5364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995613"/>
            <a:ext cx="2862263" cy="3290887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425575"/>
            <a:ext cx="2565400" cy="2484438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773238"/>
            <a:ext cx="2163763" cy="2097087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sp>
        <p:nvSpPr>
          <p:cNvPr id="16387" name="pole tekstowe 2"/>
          <p:cNvSpPr txBox="1">
            <a:spLocks noChangeArrowheads="1"/>
          </p:cNvSpPr>
          <p:nvPr/>
        </p:nvSpPr>
        <p:spPr bwMode="auto">
          <a:xfrm>
            <a:off x="179388" y="692150"/>
            <a:ext cx="849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1" dirty="0" err="1" smtClean="0">
                <a:latin typeface="Comic Sans MS" pitchFamily="66" charset="0"/>
              </a:rPr>
              <a:t>RZESZÓW’S</a:t>
            </a:r>
            <a:r>
              <a:rPr lang="pl-PL" sz="3600" b="1" dirty="0" smtClean="0">
                <a:latin typeface="Comic Sans MS" pitchFamily="66" charset="0"/>
              </a:rPr>
              <a:t> CLOTHES</a:t>
            </a:r>
            <a:endParaRPr lang="pl-PL" sz="3600" b="1" dirty="0">
              <a:latin typeface="Comic Sans MS" pitchFamily="66" charset="0"/>
            </a:endParaRPr>
          </a:p>
        </p:txBody>
      </p:sp>
      <p:pic>
        <p:nvPicPr>
          <p:cNvPr id="16388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1484313"/>
            <a:ext cx="2835275" cy="3884612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6389" name="Obraz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349500"/>
            <a:ext cx="2898775" cy="3883025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16113"/>
            <a:ext cx="3024188" cy="4351337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7411" name="Obraz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924175"/>
            <a:ext cx="3213100" cy="3559175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150" y="474663"/>
            <a:ext cx="2347913" cy="2278062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sp>
        <p:nvSpPr>
          <p:cNvPr id="17413" name="pole tekstowe 3"/>
          <p:cNvSpPr txBox="1">
            <a:spLocks noChangeArrowheads="1"/>
          </p:cNvSpPr>
          <p:nvPr/>
        </p:nvSpPr>
        <p:spPr bwMode="auto">
          <a:xfrm>
            <a:off x="560388" y="655638"/>
            <a:ext cx="5543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1" dirty="0" err="1" smtClean="0">
                <a:latin typeface="Comic Sans MS" pitchFamily="66" charset="0"/>
              </a:rPr>
              <a:t>WARMIA’S</a:t>
            </a:r>
            <a:r>
              <a:rPr lang="pl-PL" sz="3600" b="1" dirty="0" smtClean="0">
                <a:latin typeface="Comic Sans MS" pitchFamily="66" charset="0"/>
              </a:rPr>
              <a:t> CLOTHES</a:t>
            </a:r>
            <a:endParaRPr lang="pl-PL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412875"/>
            <a:ext cx="2519362" cy="3705225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467544" y="260648"/>
            <a:ext cx="8305800" cy="14771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smtClean="0">
                <a:latin typeface="Comic Sans MS" pitchFamily="66" charset="0"/>
              </a:rPr>
              <a:t>NORTH- WEST OF POLAND</a:t>
            </a:r>
            <a:r>
              <a:rPr lang="pl-PL" sz="3600" b="1">
                <a:latin typeface="Comic Sans MS" pitchFamily="66" charset="0"/>
              </a:rPr>
              <a:t/>
            </a:r>
            <a:br>
              <a:rPr lang="pl-PL" sz="3600" b="1">
                <a:latin typeface="Comic Sans MS" pitchFamily="66" charset="0"/>
              </a:rPr>
            </a:br>
            <a:endParaRPr lang="pl-PL" sz="3600" b="1">
              <a:latin typeface="Comic Sans MS" pitchFamily="66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106863"/>
            <a:ext cx="2538413" cy="2338387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060575"/>
            <a:ext cx="3451225" cy="4103688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1"/>
          <p:cNvSpPr txBox="1">
            <a:spLocks noChangeArrowheads="1"/>
          </p:cNvSpPr>
          <p:nvPr/>
        </p:nvSpPr>
        <p:spPr bwMode="auto">
          <a:xfrm>
            <a:off x="827584" y="620688"/>
            <a:ext cx="68421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dirty="0" err="1" smtClean="0">
                <a:latin typeface="Comic Sans MS" pitchFamily="66" charset="0"/>
              </a:rPr>
              <a:t>Traditional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regional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clothes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are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the</a:t>
            </a:r>
            <a:r>
              <a:rPr lang="pl-PL" sz="2400" dirty="0" smtClean="0">
                <a:latin typeface="Comic Sans MS" pitchFamily="66" charset="0"/>
              </a:rPr>
              <a:t> most </a:t>
            </a:r>
            <a:r>
              <a:rPr lang="pl-PL" sz="2400" dirty="0" err="1" smtClean="0">
                <a:latin typeface="Comic Sans MS" pitchFamily="66" charset="0"/>
              </a:rPr>
              <a:t>beautiful</a:t>
            </a:r>
            <a:r>
              <a:rPr lang="pl-PL" sz="2400" dirty="0" smtClean="0">
                <a:latin typeface="Comic Sans MS" pitchFamily="66" charset="0"/>
              </a:rPr>
              <a:t> parts of </a:t>
            </a:r>
            <a:r>
              <a:rPr lang="pl-PL" sz="2400" dirty="0" err="1" smtClean="0">
                <a:latin typeface="Comic Sans MS" pitchFamily="66" charset="0"/>
              </a:rPr>
              <a:t>village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>
                <a:latin typeface="Comic Sans MS" pitchFamily="66" charset="0"/>
              </a:rPr>
              <a:t>c</a:t>
            </a:r>
            <a:r>
              <a:rPr lang="pl-PL" sz="2400" dirty="0" err="1" smtClean="0">
                <a:latin typeface="Comic Sans MS" pitchFamily="66" charset="0"/>
              </a:rPr>
              <a:t>ulture</a:t>
            </a:r>
            <a:r>
              <a:rPr lang="pl-PL" sz="2400" dirty="0" smtClean="0">
                <a:latin typeface="Comic Sans MS" pitchFamily="66" charset="0"/>
              </a:rPr>
              <a:t>.  </a:t>
            </a:r>
          </a:p>
          <a:p>
            <a:pPr algn="ctr"/>
            <a:r>
              <a:rPr lang="pl-PL" sz="2400" dirty="0" err="1" smtClean="0">
                <a:latin typeface="Comic Sans MS" pitchFamily="66" charset="0"/>
              </a:rPr>
              <a:t>The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biggest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devolopment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in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regional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clothes</a:t>
            </a:r>
            <a:r>
              <a:rPr lang="pl-PL" sz="2400" dirty="0" smtClean="0">
                <a:latin typeface="Comic Sans MS" pitchFamily="66" charset="0"/>
              </a:rPr>
              <a:t> was </a:t>
            </a:r>
            <a:r>
              <a:rPr lang="pl-PL" sz="2400" dirty="0" err="1" smtClean="0">
                <a:latin typeface="Comic Sans MS" pitchFamily="66" charset="0"/>
              </a:rPr>
              <a:t>in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the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second</a:t>
            </a:r>
            <a:r>
              <a:rPr lang="pl-PL" sz="2400" dirty="0" smtClean="0">
                <a:latin typeface="Comic Sans MS" pitchFamily="66" charset="0"/>
              </a:rPr>
              <a:t> part of XIX </a:t>
            </a:r>
            <a:r>
              <a:rPr lang="pl-PL" sz="2400" dirty="0" err="1" smtClean="0">
                <a:latin typeface="Comic Sans MS" pitchFamily="66" charset="0"/>
              </a:rPr>
              <a:t>century</a:t>
            </a:r>
            <a:r>
              <a:rPr lang="pl-PL" sz="2400" dirty="0" smtClean="0">
                <a:latin typeface="Comic Sans MS" pitchFamily="66" charset="0"/>
              </a:rPr>
              <a:t> and </a:t>
            </a:r>
            <a:r>
              <a:rPr lang="pl-PL" sz="2400" dirty="0" err="1" smtClean="0">
                <a:latin typeface="Comic Sans MS" pitchFamily="66" charset="0"/>
              </a:rPr>
              <a:t>at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the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beginning</a:t>
            </a:r>
            <a:r>
              <a:rPr lang="pl-PL" sz="2400" dirty="0" smtClean="0">
                <a:latin typeface="Comic Sans MS" pitchFamily="66" charset="0"/>
              </a:rPr>
              <a:t> of XX </a:t>
            </a:r>
            <a:r>
              <a:rPr lang="pl-PL" sz="2400" dirty="0" err="1" smtClean="0">
                <a:latin typeface="Comic Sans MS" pitchFamily="66" charset="0"/>
              </a:rPr>
              <a:t>century</a:t>
            </a:r>
            <a:r>
              <a:rPr lang="pl-PL" sz="2400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pl-PL" sz="2400" dirty="0" err="1" smtClean="0">
                <a:latin typeface="Comic Sans MS" pitchFamily="66" charset="0"/>
              </a:rPr>
              <a:t>Regional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clothes</a:t>
            </a:r>
            <a:r>
              <a:rPr lang="pl-PL" sz="2400" dirty="0" smtClean="0">
                <a:latin typeface="Comic Sans MS" pitchFamily="66" charset="0"/>
              </a:rPr>
              <a:t> show </a:t>
            </a:r>
            <a:r>
              <a:rPr lang="pl-PL" sz="2400" dirty="0" err="1" smtClean="0">
                <a:latin typeface="Comic Sans MS" pitchFamily="66" charset="0"/>
              </a:rPr>
              <a:t>the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connection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with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social</a:t>
            </a:r>
            <a:r>
              <a:rPr lang="pl-PL" sz="2400" dirty="0" smtClean="0">
                <a:latin typeface="Comic Sans MS" pitchFamily="66" charset="0"/>
              </a:rPr>
              <a:t> group and financial </a:t>
            </a:r>
            <a:r>
              <a:rPr lang="pl-PL" sz="2400" dirty="0" err="1" smtClean="0">
                <a:latin typeface="Comic Sans MS" pitchFamily="66" charset="0"/>
              </a:rPr>
              <a:t>position</a:t>
            </a:r>
            <a:r>
              <a:rPr lang="pl-PL" sz="2400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pl-PL" sz="2400" dirty="0" err="1" smtClean="0">
                <a:latin typeface="Comic Sans MS" pitchFamily="66" charset="0"/>
              </a:rPr>
              <a:t>Clothes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were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different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depending</a:t>
            </a:r>
            <a:r>
              <a:rPr lang="pl-PL" sz="2400" dirty="0" smtClean="0">
                <a:latin typeface="Comic Sans MS" pitchFamily="66" charset="0"/>
              </a:rPr>
              <a:t> on </a:t>
            </a:r>
            <a:r>
              <a:rPr lang="pl-PL" sz="2400" dirty="0" err="1" smtClean="0">
                <a:latin typeface="Comic Sans MS" pitchFamily="66" charset="0"/>
              </a:rPr>
              <a:t>the</a:t>
            </a:r>
            <a:r>
              <a:rPr lang="pl-PL" sz="2400" dirty="0" smtClean="0">
                <a:latin typeface="Comic Sans MS" pitchFamily="66" charset="0"/>
              </a:rPr>
              <a:t> region of Poland, </a:t>
            </a:r>
            <a:r>
              <a:rPr lang="pl-PL" sz="2400" dirty="0" err="1" smtClean="0">
                <a:latin typeface="Comic Sans MS" pitchFamily="66" charset="0"/>
              </a:rPr>
              <a:t>klimate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conditions</a:t>
            </a:r>
            <a:r>
              <a:rPr lang="pl-PL" sz="2400" dirty="0" smtClean="0">
                <a:latin typeface="Comic Sans MS" pitchFamily="66" charset="0"/>
              </a:rPr>
              <a:t>, </a:t>
            </a:r>
            <a:r>
              <a:rPr lang="pl-PL" sz="2400" dirty="0" err="1" smtClean="0">
                <a:latin typeface="Comic Sans MS" pitchFamily="66" charset="0"/>
              </a:rPr>
              <a:t>type</a:t>
            </a:r>
            <a:r>
              <a:rPr lang="pl-PL" sz="2400" dirty="0" smtClean="0">
                <a:latin typeface="Comic Sans MS" pitchFamily="66" charset="0"/>
              </a:rPr>
              <a:t> of </a:t>
            </a:r>
            <a:r>
              <a:rPr lang="pl-PL" sz="2400" dirty="0" err="1" smtClean="0">
                <a:latin typeface="Comic Sans MS" pitchFamily="66" charset="0"/>
              </a:rPr>
              <a:t>economy</a:t>
            </a:r>
            <a:r>
              <a:rPr lang="pl-PL" sz="2400" dirty="0" smtClean="0">
                <a:latin typeface="Comic Sans MS" pitchFamily="66" charset="0"/>
              </a:rPr>
              <a:t>, </a:t>
            </a:r>
            <a:r>
              <a:rPr lang="pl-PL" sz="2400" dirty="0" err="1" smtClean="0">
                <a:latin typeface="Comic Sans MS" pitchFamily="66" charset="0"/>
              </a:rPr>
              <a:t>social</a:t>
            </a:r>
            <a:r>
              <a:rPr lang="pl-PL" sz="2400" dirty="0" smtClean="0">
                <a:latin typeface="Comic Sans MS" pitchFamily="66" charset="0"/>
              </a:rPr>
              <a:t> –</a:t>
            </a:r>
            <a:r>
              <a:rPr lang="pl-PL" sz="2400" dirty="0" err="1" smtClean="0">
                <a:latin typeface="Comic Sans MS" pitchFamily="66" charset="0"/>
              </a:rPr>
              <a:t>ecomonical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relations</a:t>
            </a:r>
            <a:r>
              <a:rPr lang="pl-PL" sz="2400" dirty="0">
                <a:latin typeface="Comic Sans MS" pitchFamily="66" charset="0"/>
              </a:rPr>
              <a:t> </a:t>
            </a:r>
            <a:r>
              <a:rPr lang="pl-PL" sz="2400" dirty="0" smtClean="0">
                <a:latin typeface="Comic Sans MS" pitchFamily="66" charset="0"/>
              </a:rPr>
              <a:t>and </a:t>
            </a:r>
            <a:r>
              <a:rPr lang="pl-PL" sz="2400" dirty="0" err="1" smtClean="0">
                <a:latin typeface="Comic Sans MS" pitchFamily="66" charset="0"/>
              </a:rPr>
              <a:t>history</a:t>
            </a:r>
            <a:r>
              <a:rPr lang="pl-PL" sz="2400" dirty="0" smtClean="0">
                <a:latin typeface="Comic Sans MS" pitchFamily="66" charset="0"/>
              </a:rPr>
              <a:t> of </a:t>
            </a:r>
            <a:r>
              <a:rPr lang="pl-PL" sz="2400" dirty="0" err="1" smtClean="0">
                <a:latin typeface="Comic Sans MS" pitchFamily="66" charset="0"/>
              </a:rPr>
              <a:t>the</a:t>
            </a:r>
            <a:r>
              <a:rPr lang="pl-PL" sz="2400" dirty="0" smtClean="0">
                <a:latin typeface="Comic Sans MS" pitchFamily="66" charset="0"/>
              </a:rPr>
              <a:t> region. </a:t>
            </a:r>
            <a:endParaRPr lang="pl-PL" sz="2400" dirty="0">
              <a:latin typeface="Comic Sans MS" pitchFamily="66" charset="0"/>
            </a:endParaRPr>
          </a:p>
          <a:p>
            <a:pPr algn="ctr"/>
            <a:r>
              <a:rPr lang="pl-PL" sz="2400" dirty="0" err="1" smtClean="0">
                <a:latin typeface="Comic Sans MS" pitchFamily="66" charset="0"/>
              </a:rPr>
              <a:t>Nowadays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they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are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worn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only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at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the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biggest</a:t>
            </a:r>
            <a:r>
              <a:rPr lang="pl-PL" sz="2400" dirty="0" smtClean="0">
                <a:latin typeface="Comic Sans MS" pitchFamily="66" charset="0"/>
              </a:rPr>
              <a:t> national </a:t>
            </a:r>
            <a:r>
              <a:rPr lang="pl-PL" sz="2400" dirty="0" err="1" smtClean="0">
                <a:latin typeface="Comic Sans MS" pitchFamily="66" charset="0"/>
              </a:rPr>
              <a:t>or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religious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err="1" smtClean="0">
                <a:latin typeface="Comic Sans MS" pitchFamily="66" charset="0"/>
              </a:rPr>
              <a:t>celebrations</a:t>
            </a:r>
            <a:r>
              <a:rPr lang="pl-PL" sz="2400" dirty="0" smtClean="0">
                <a:latin typeface="Comic Sans MS" pitchFamily="66" charset="0"/>
              </a:rPr>
              <a:t>.</a:t>
            </a:r>
            <a:endParaRPr lang="pl-PL" sz="2400" dirty="0">
              <a:latin typeface="Comic Sans MS" pitchFamily="66" charset="0"/>
            </a:endParaRPr>
          </a:p>
        </p:txBody>
      </p:sp>
      <p:pic>
        <p:nvPicPr>
          <p:cNvPr id="6147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1688" y="4581525"/>
            <a:ext cx="1952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e tekstowe 1"/>
          <p:cNvSpPr txBox="1">
            <a:spLocks noChangeArrowheads="1"/>
          </p:cNvSpPr>
          <p:nvPr/>
        </p:nvSpPr>
        <p:spPr bwMode="auto">
          <a:xfrm>
            <a:off x="971550" y="620713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000" b="1" dirty="0" smtClean="0">
                <a:latin typeface="Comic Sans MS" pitchFamily="66" charset="0"/>
              </a:rPr>
              <a:t>SILESIAN CLOTHES</a:t>
            </a:r>
            <a:endParaRPr lang="pl-PL" sz="4000" b="1" dirty="0">
              <a:latin typeface="Comic Sans MS" pitchFamily="66" charset="0"/>
            </a:endParaRPr>
          </a:p>
        </p:txBody>
      </p:sp>
      <p:pic>
        <p:nvPicPr>
          <p:cNvPr id="7171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663" y="2133600"/>
            <a:ext cx="2155825" cy="3240088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23850" y="2060575"/>
            <a:ext cx="316865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latin typeface="Comic Sans MS" pitchFamily="66" charset="0"/>
              </a:rPr>
              <a:t/>
            </a:r>
            <a:br>
              <a:rPr lang="pl-PL" sz="2000" dirty="0">
                <a:latin typeface="Comic Sans MS" pitchFamily="66" charset="0"/>
              </a:rPr>
            </a:br>
            <a:r>
              <a:rPr lang="pl-PL" sz="2000" dirty="0">
                <a:latin typeface="Comic Sans MS" pitchFamily="66" charset="0"/>
              </a:rPr>
              <a:t/>
            </a:r>
            <a:br>
              <a:rPr lang="pl-PL" sz="2000" dirty="0">
                <a:latin typeface="Comic Sans MS" pitchFamily="66" charset="0"/>
              </a:rPr>
            </a:br>
            <a:r>
              <a:rPr lang="pl-PL" sz="2000" dirty="0">
                <a:latin typeface="Comic Sans MS" pitchFamily="66" charset="0"/>
              </a:rPr>
              <a:t> </a:t>
            </a:r>
            <a:r>
              <a:rPr lang="pl-PL" sz="2000" dirty="0" smtClean="0">
                <a:latin typeface="Comic Sans MS" pitchFamily="66" charset="0"/>
              </a:rPr>
              <a:t> </a:t>
            </a:r>
            <a:r>
              <a:rPr lang="pl-PL" sz="2000" dirty="0" err="1" smtClean="0">
                <a:latin typeface="Comic Sans MS" pitchFamily="66" charset="0"/>
              </a:rPr>
              <a:t>shirt</a:t>
            </a:r>
            <a:r>
              <a:rPr lang="pl-PL" sz="2000" dirty="0">
                <a:latin typeface="Comic Sans MS" pitchFamily="66" charset="0"/>
              </a:rPr>
              <a:t/>
            </a:r>
            <a:br>
              <a:rPr lang="pl-PL" sz="2000" dirty="0">
                <a:latin typeface="Comic Sans MS" pitchFamily="66" charset="0"/>
              </a:rPr>
            </a:b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pl-PL" sz="2000" dirty="0" err="1">
                <a:latin typeface="Comic Sans MS" pitchFamily="66" charset="0"/>
              </a:rPr>
              <a:t>garland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2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pl-PL" sz="2000" dirty="0">
                <a:latin typeface="Comic Sans MS" pitchFamily="66" charset="0"/>
              </a:rPr>
              <a:t> </a:t>
            </a:r>
            <a:r>
              <a:rPr lang="pl-PL" sz="2000" dirty="0" err="1" smtClean="0">
                <a:latin typeface="Comic Sans MS" pitchFamily="66" charset="0"/>
              </a:rPr>
              <a:t>skirt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2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pl-PL" sz="2000" dirty="0" err="1">
                <a:latin typeface="Comic Sans MS" pitchFamily="66" charset="0"/>
              </a:rPr>
              <a:t>corset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2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pl-PL" sz="2000" dirty="0">
                <a:latin typeface="Comic Sans MS" pitchFamily="66" charset="0"/>
              </a:rPr>
              <a:t> </a:t>
            </a:r>
            <a:r>
              <a:rPr lang="pl-PL" sz="2000" dirty="0" err="1">
                <a:latin typeface="Comic Sans MS" pitchFamily="66" charset="0"/>
              </a:rPr>
              <a:t>shirt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2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pl-PL" sz="2000" dirty="0">
                <a:latin typeface="Comic Sans MS" pitchFamily="66" charset="0"/>
              </a:rPr>
              <a:t> </a:t>
            </a:r>
            <a:r>
              <a:rPr lang="pl-PL" sz="2000" dirty="0" err="1">
                <a:latin typeface="Comic Sans MS" pitchFamily="66" charset="0"/>
              </a:rPr>
              <a:t>apron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7173" name="Prostokąt 5"/>
          <p:cNvSpPr>
            <a:spLocks noChangeArrowheads="1"/>
          </p:cNvSpPr>
          <p:nvPr/>
        </p:nvSpPr>
        <p:spPr bwMode="auto">
          <a:xfrm>
            <a:off x="5886450" y="2133600"/>
            <a:ext cx="29337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latin typeface="Comic Sans MS" pitchFamily="66" charset="0"/>
              </a:rPr>
              <a:t/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/>
            </a:r>
            <a:br>
              <a:rPr lang="pl-PL" dirty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shirt</a:t>
            </a:r>
            <a:r>
              <a:rPr lang="pl-PL" dirty="0">
                <a:latin typeface="Comic Sans MS" pitchFamily="66" charset="0"/>
              </a:rPr>
              <a:t/>
            </a:r>
            <a:br>
              <a:rPr lang="pl-PL" dirty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 smtClean="0">
                <a:latin typeface="Comic Sans MS" pitchFamily="66" charset="0"/>
              </a:rPr>
              <a:t>vest</a:t>
            </a:r>
            <a:r>
              <a:rPr lang="pl-PL" dirty="0">
                <a:latin typeface="Comic Sans MS" pitchFamily="66" charset="0"/>
              </a:rPr>
              <a:t/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> </a:t>
            </a:r>
            <a:r>
              <a:rPr lang="pl-PL" dirty="0" err="1">
                <a:latin typeface="Comic Sans MS" pitchFamily="66" charset="0"/>
              </a:rPr>
              <a:t>b</a:t>
            </a:r>
            <a:r>
              <a:rPr lang="pl-PL" dirty="0" err="1" smtClean="0">
                <a:latin typeface="Comic Sans MS" pitchFamily="66" charset="0"/>
              </a:rPr>
              <a:t>oots</a:t>
            </a:r>
            <a:r>
              <a:rPr lang="pl-PL" dirty="0">
                <a:latin typeface="Comic Sans MS" pitchFamily="66" charset="0"/>
              </a:rPr>
              <a:t/>
            </a:r>
            <a:br>
              <a:rPr lang="pl-PL" dirty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>
                <a:latin typeface="Comic Sans MS" pitchFamily="66" charset="0"/>
              </a:rPr>
              <a:t>pants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7174" name="Prostokąt 6"/>
          <p:cNvSpPr>
            <a:spLocks noChangeArrowheads="1"/>
          </p:cNvSpPr>
          <p:nvPr/>
        </p:nvSpPr>
        <p:spPr bwMode="auto">
          <a:xfrm>
            <a:off x="395288" y="1412875"/>
            <a:ext cx="30011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 dirty="0" err="1" smtClean="0">
                <a:latin typeface="Comic Sans MS" pitchFamily="66" charset="0"/>
              </a:rPr>
              <a:t>Silesian</a:t>
            </a:r>
            <a:r>
              <a:rPr lang="pl-PL" sz="2000" b="1" dirty="0" smtClean="0">
                <a:latin typeface="Comic Sans MS" pitchFamily="66" charset="0"/>
              </a:rPr>
              <a:t> </a:t>
            </a:r>
            <a:r>
              <a:rPr lang="pl-PL" sz="2000" b="1" dirty="0" err="1" smtClean="0">
                <a:latin typeface="Comic Sans MS" pitchFamily="66" charset="0"/>
              </a:rPr>
              <a:t>woman</a:t>
            </a:r>
            <a:r>
              <a:rPr lang="pl-PL" sz="2000" b="1" dirty="0" smtClean="0">
                <a:latin typeface="Comic Sans MS" pitchFamily="66" charset="0"/>
              </a:rPr>
              <a:t> </a:t>
            </a:r>
            <a:r>
              <a:rPr lang="pl-PL" sz="2000" b="1" dirty="0" err="1" smtClean="0">
                <a:latin typeface="Comic Sans MS" pitchFamily="66" charset="0"/>
              </a:rPr>
              <a:t>clothes</a:t>
            </a:r>
            <a:endParaRPr lang="pl-PL" sz="2000" b="1" dirty="0" smtClean="0">
              <a:latin typeface="Comic Sans MS" pitchFamily="66" charset="0"/>
            </a:endParaRPr>
          </a:p>
          <a:p>
            <a:r>
              <a:rPr lang="pl-PL" sz="2000" b="1" dirty="0" err="1" smtClean="0">
                <a:latin typeface="Comic Sans MS" pitchFamily="66" charset="0"/>
              </a:rPr>
              <a:t>consist</a:t>
            </a:r>
            <a:r>
              <a:rPr lang="pl-PL" sz="2000" b="1" dirty="0" smtClean="0">
                <a:latin typeface="Comic Sans MS" pitchFamily="66" charset="0"/>
              </a:rPr>
              <a:t> of:</a:t>
            </a:r>
            <a:endParaRPr lang="pl-PL" sz="2000" b="1" dirty="0">
              <a:latin typeface="Comic Sans MS" pitchFamily="66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879876" y="1443038"/>
            <a:ext cx="4256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Silesian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man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clothes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consist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of:</a:t>
            </a: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75" y="519113"/>
            <a:ext cx="4014788" cy="2671762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8195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420938"/>
            <a:ext cx="3078162" cy="4105275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8196" name="Obraz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5863" y="3644900"/>
            <a:ext cx="3321050" cy="2487613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8197" name="Obraz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620713"/>
            <a:ext cx="2771775" cy="2570162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1"/>
          <p:cNvSpPr txBox="1">
            <a:spLocks noChangeArrowheads="1"/>
          </p:cNvSpPr>
          <p:nvPr/>
        </p:nvSpPr>
        <p:spPr bwMode="auto">
          <a:xfrm>
            <a:off x="1028700" y="692150"/>
            <a:ext cx="7272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1" dirty="0" smtClean="0">
                <a:latin typeface="Comic Sans MS" pitchFamily="66" charset="0"/>
              </a:rPr>
              <a:t>LOWER SILESIAN CLOTHES</a:t>
            </a:r>
            <a:endParaRPr lang="pl-PL" sz="3600" b="1" dirty="0">
              <a:latin typeface="Comic Sans MS" pitchFamily="66" charset="0"/>
            </a:endParaRPr>
          </a:p>
        </p:txBody>
      </p:sp>
      <p:pic>
        <p:nvPicPr>
          <p:cNvPr id="9219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0" y="4435475"/>
            <a:ext cx="2438400" cy="1876425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9220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2744787" cy="3384550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9221" name="Obraz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485900"/>
            <a:ext cx="2659063" cy="2347913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9222" name="Obraz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8063" y="2781300"/>
            <a:ext cx="2019300" cy="2857500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le tekstowe 1"/>
          <p:cNvSpPr txBox="1">
            <a:spLocks noChangeArrowheads="1"/>
          </p:cNvSpPr>
          <p:nvPr/>
        </p:nvSpPr>
        <p:spPr bwMode="auto">
          <a:xfrm>
            <a:off x="539750" y="473075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1" dirty="0" err="1" smtClean="0">
                <a:latin typeface="Comic Sans MS" pitchFamily="66" charset="0"/>
              </a:rPr>
              <a:t>KRAKÓW’S</a:t>
            </a:r>
            <a:r>
              <a:rPr lang="pl-PL" sz="3600" b="1" dirty="0" smtClean="0">
                <a:latin typeface="Comic Sans MS" pitchFamily="66" charset="0"/>
              </a:rPr>
              <a:t> CLOTHES</a:t>
            </a:r>
            <a:endParaRPr lang="pl-PL" sz="3600" b="1" dirty="0">
              <a:latin typeface="Comic Sans MS" pitchFamily="66" charset="0"/>
            </a:endParaRPr>
          </a:p>
        </p:txBody>
      </p:sp>
      <p:pic>
        <p:nvPicPr>
          <p:cNvPr id="10243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613" y="1689100"/>
            <a:ext cx="2970212" cy="3959225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0244" name="Obraz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1165225"/>
            <a:ext cx="2463800" cy="3697288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0245" name="Obraz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344613"/>
            <a:ext cx="2181225" cy="2095500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0246" name="Obraz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508500"/>
            <a:ext cx="1600200" cy="911225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ole tekstowe 1"/>
          <p:cNvSpPr txBox="1">
            <a:spLocks noChangeArrowheads="1"/>
          </p:cNvSpPr>
          <p:nvPr/>
        </p:nvSpPr>
        <p:spPr bwMode="auto">
          <a:xfrm>
            <a:off x="398463" y="446088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1" dirty="0" smtClean="0">
                <a:latin typeface="Comic Sans MS" pitchFamily="66" charset="0"/>
              </a:rPr>
              <a:t>SOUTH OF </a:t>
            </a:r>
            <a:r>
              <a:rPr lang="pl-PL" sz="3600" b="1" dirty="0" err="1" smtClean="0">
                <a:latin typeface="Comic Sans MS" pitchFamily="66" charset="0"/>
              </a:rPr>
              <a:t>POLAND’S</a:t>
            </a:r>
            <a:r>
              <a:rPr lang="pl-PL" sz="3600" b="1" dirty="0" smtClean="0">
                <a:latin typeface="Comic Sans MS" pitchFamily="66" charset="0"/>
              </a:rPr>
              <a:t> CLOTHES</a:t>
            </a:r>
            <a:endParaRPr lang="pl-PL" sz="3600" b="1" dirty="0">
              <a:latin typeface="Comic Sans MS" pitchFamily="66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22363"/>
            <a:ext cx="4370387" cy="3278187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573463"/>
            <a:ext cx="4305300" cy="2970212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1269" name="Obraz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1725" y="1092200"/>
            <a:ext cx="2551113" cy="2347913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ostokąt 1"/>
          <p:cNvSpPr>
            <a:spLocks noChangeArrowheads="1"/>
          </p:cNvSpPr>
          <p:nvPr/>
        </p:nvSpPr>
        <p:spPr bwMode="auto">
          <a:xfrm>
            <a:off x="1687660" y="620713"/>
            <a:ext cx="51892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3600" b="1" dirty="0" err="1" smtClean="0">
                <a:latin typeface="Comic Sans MS" pitchFamily="66" charset="0"/>
              </a:rPr>
              <a:t>KASZUBY’S</a:t>
            </a:r>
            <a:r>
              <a:rPr lang="pl-PL" sz="3600" b="1" dirty="0" smtClean="0">
                <a:latin typeface="Comic Sans MS" pitchFamily="66" charset="0"/>
              </a:rPr>
              <a:t> CLOTHES</a:t>
            </a:r>
            <a:endParaRPr lang="pl-PL" sz="3600" b="1" dirty="0">
              <a:latin typeface="Comic Sans MS" pitchFamily="66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60575"/>
            <a:ext cx="2955925" cy="4438650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2292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412875"/>
            <a:ext cx="2809875" cy="4483100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2293" name="Obraz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924175"/>
            <a:ext cx="2019300" cy="2322513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411288"/>
            <a:ext cx="2181225" cy="2095500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sp>
        <p:nvSpPr>
          <p:cNvPr id="13315" name="Prostokąt 1"/>
          <p:cNvSpPr>
            <a:spLocks noChangeArrowheads="1"/>
          </p:cNvSpPr>
          <p:nvPr/>
        </p:nvSpPr>
        <p:spPr bwMode="auto">
          <a:xfrm>
            <a:off x="2147713" y="765175"/>
            <a:ext cx="4599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3600" dirty="0" err="1" smtClean="0">
                <a:latin typeface="Comic Sans MS" pitchFamily="66" charset="0"/>
              </a:rPr>
              <a:t>KURPIE’S</a:t>
            </a:r>
            <a:r>
              <a:rPr lang="pl-PL" sz="3600" dirty="0" smtClean="0">
                <a:latin typeface="Comic Sans MS" pitchFamily="66" charset="0"/>
              </a:rPr>
              <a:t> CLOTHES</a:t>
            </a:r>
            <a:endParaRPr lang="pl-PL" sz="3600" dirty="0">
              <a:latin typeface="Comic Sans MS" pitchFamily="66" charset="0"/>
            </a:endParaRPr>
          </a:p>
        </p:txBody>
      </p:sp>
      <p:pic>
        <p:nvPicPr>
          <p:cNvPr id="13316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1700213"/>
            <a:ext cx="3468687" cy="4687887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  <p:pic>
        <p:nvPicPr>
          <p:cNvPr id="13317" name="Obraz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644900"/>
            <a:ext cx="3917950" cy="2935288"/>
          </a:xfrm>
          <a:prstGeom prst="rect">
            <a:avLst/>
          </a:prstGeom>
          <a:noFill/>
          <a:ln w="63500" cmpd="dbl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356</TotalTime>
  <Words>128</Words>
  <Application>Microsoft Office PowerPoint</Application>
  <PresentationFormat>Pokaz na ekranie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Papier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NORTH- WEST OF POLAND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Strój Ludowe</dc:title>
  <dc:creator>czytelnik0004</dc:creator>
  <cp:lastModifiedBy>Iwona Krzemińska</cp:lastModifiedBy>
  <cp:revision>40</cp:revision>
  <dcterms:created xsi:type="dcterms:W3CDTF">2012-01-06T21:32:48Z</dcterms:created>
  <dcterms:modified xsi:type="dcterms:W3CDTF">2012-03-03T19:18:51Z</dcterms:modified>
</cp:coreProperties>
</file>